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23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2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66B9FF0-A056-4154-BAFE-25CA2F469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781115-F2C7-4F73-968A-1990888CCE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0FC0-DEE8-46CC-A8FB-A8C2D76714A9}" type="datetimeFigureOut">
              <a:rPr lang="aa-ET" smtClean="0"/>
              <a:t>03/09/2025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BB30AA-0E8F-4265-8E3A-CD2490917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AA2DA9-4FEA-4ECD-8120-4BDF17BA02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B95A-173F-4424-9069-22DD4AC03DBC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6338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B12A-BD52-4D73-A838-ACD187B3FA0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A0D4-35B3-479D-9044-6810393B0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4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21A95-536A-4F5D-AD85-FF4049440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64" y="1869581"/>
            <a:ext cx="7143135" cy="1230005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Put Here the Title of Your Presentation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36886B-621F-44A1-AAAE-1347FC8818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4863" y="3314247"/>
            <a:ext cx="7143135" cy="93251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name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tall tower in a city&#10;&#10;Description automatically generated">
            <a:extLst>
              <a:ext uri="{FF2B5EF4-FFF2-40B4-BE49-F238E27FC236}">
                <a16:creationId xmlns:a16="http://schemas.microsoft.com/office/drawing/2014/main" xmlns="" id="{7277F1A2-8306-5181-DE19-DDEA05B8C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3" y="1723066"/>
            <a:ext cx="3070806" cy="2329751"/>
          </a:xfrm>
          <a:prstGeom prst="rect">
            <a:avLst/>
          </a:prstGeom>
        </p:spPr>
      </p:pic>
      <p:pic>
        <p:nvPicPr>
          <p:cNvPr id="11" name="Picture 11" descr="A tall tower in a city&#10;&#10;Description automatically generated">
            <a:extLst>
              <a:ext uri="{FF2B5EF4-FFF2-40B4-BE49-F238E27FC236}">
                <a16:creationId xmlns:a16="http://schemas.microsoft.com/office/drawing/2014/main" xmlns="" id="{7277F1A2-8306-5181-DE19-DDEA05B8C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0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CD6FE1-2E53-4C18-9AE3-D484B1982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81901-9A22-4AD6-BB13-7C90141826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14357"/>
            <a:ext cx="10515600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56D49D-DFC0-45F9-95B0-715BA256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077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0D1A03-526F-44D1-93E9-CCE6AD4630CB}" type="datetime1">
              <a:rPr lang="en-GB" smtClean="0"/>
              <a:t>03/09/2025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ED67D6-5A88-4E5B-9966-F9087AE0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628" y="6356350"/>
            <a:ext cx="8161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10A4-4A34-49DB-AF7D-3CE2AAEA445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xmlns="" id="{7867CE04-41C8-494A-BA6D-DF638A5D0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algn="ctr"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References or footnotes can be given here</a:t>
            </a:r>
            <a:endParaRPr lang="en-GB" dirty="0"/>
          </a:p>
        </p:txBody>
      </p:sp>
      <p:pic>
        <p:nvPicPr>
          <p:cNvPr id="7" name="Picture 6" descr="A tall tower in a city&#10;&#10;Description automatically generated">
            <a:extLst>
              <a:ext uri="{FF2B5EF4-FFF2-40B4-BE49-F238E27FC236}">
                <a16:creationId xmlns:a16="http://schemas.microsoft.com/office/drawing/2014/main" xmlns="" id="{B65207CB-4C34-3430-257B-D081CBB4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636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-P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DF512C-4093-4EE6-AE7A-3CBC7BD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1299" cy="365125"/>
          </a:xfrm>
        </p:spPr>
        <p:txBody>
          <a:bodyPr/>
          <a:lstStyle/>
          <a:p>
            <a:fld id="{10D9F432-38A6-4C32-83B6-AABB457419AF}" type="datetime1">
              <a:rPr lang="en-GB" smtClean="0"/>
              <a:t>03/09/2025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57F55F-6F87-480A-BCE1-A824C92E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9626" y="6356350"/>
            <a:ext cx="107417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4C96A6EE-82D3-6C47-8E56-B425EF6A7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B0C3B9DA-6991-2C4A-90C3-CC196094566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19981"/>
            <a:ext cx="5181600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C54F6EB9-F664-664D-A729-2530D1D82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78676" y="1514357"/>
            <a:ext cx="5175123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xmlns="" id="{57535456-C10F-4BB8-A56F-D5D995D00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References or footnotes can be given here</a:t>
            </a:r>
            <a:endParaRPr lang="en-US" dirty="0"/>
          </a:p>
        </p:txBody>
      </p:sp>
      <p:pic>
        <p:nvPicPr>
          <p:cNvPr id="23" name="Picture 22" descr="A tall tower in a city&#10;&#10;Description automatically generated">
            <a:extLst>
              <a:ext uri="{FF2B5EF4-FFF2-40B4-BE49-F238E27FC236}">
                <a16:creationId xmlns:a16="http://schemas.microsoft.com/office/drawing/2014/main" xmlns="" id="{76D7375A-238C-C23F-B444-9C6FD8E566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  <p:pic>
        <p:nvPicPr>
          <p:cNvPr id="15" name="Picture 22" descr="A tall tower in a city&#10;&#10;Description automatically generated">
            <a:extLst>
              <a:ext uri="{FF2B5EF4-FFF2-40B4-BE49-F238E27FC236}">
                <a16:creationId xmlns:a16="http://schemas.microsoft.com/office/drawing/2014/main" xmlns="" id="{76D7375A-238C-C23F-B444-9C6FD8E566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A6D191-051E-4C31-8EE2-299927C1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4116" cy="365125"/>
          </a:xfrm>
        </p:spPr>
        <p:txBody>
          <a:bodyPr/>
          <a:lstStyle/>
          <a:p>
            <a:fld id="{FE0D1A03-526F-44D1-93E9-CCE6AD4630CB}" type="datetime1">
              <a:rPr lang="en-GB" smtClean="0"/>
              <a:t>03/09/2025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D20795-9103-4176-97F8-33CF7A1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8116" y="6356350"/>
            <a:ext cx="98568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ADEB938C-AFCA-1D4B-B31E-9EC0E8D9B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8B3D047E-FBBB-DE47-8C9A-AC5B4B75D9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7829" y="1524000"/>
            <a:ext cx="10525971" cy="4325933"/>
          </a:xfrm>
        </p:spPr>
        <p:txBody>
          <a:bodyPr numCol="1" anchor="b" anchorCtr="1">
            <a:noAutofit/>
          </a:bodyPr>
          <a:lstStyle>
            <a:lvl1pPr marL="7938" indent="-7938" algn="ctr">
              <a:buFontTx/>
              <a:buNone/>
              <a:tabLst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a table/figure/any other multimedia if applicable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1F83C98A-BA08-4070-A0A3-C7D0674ED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References or footnotes can be given here</a:t>
            </a:r>
            <a:endParaRPr lang="en-GB" dirty="0"/>
          </a:p>
        </p:txBody>
      </p:sp>
      <p:pic>
        <p:nvPicPr>
          <p:cNvPr id="2" name="Picture 1" descr="A tall tower in a city&#10;&#10;Description automatically generated">
            <a:extLst>
              <a:ext uri="{FF2B5EF4-FFF2-40B4-BE49-F238E27FC236}">
                <a16:creationId xmlns:a16="http://schemas.microsoft.com/office/drawing/2014/main" xmlns="" id="{960B709F-79A1-D616-141F-CF1559E113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163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Two-Par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A6D191-051E-4C31-8EE2-299927C1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4116" cy="365125"/>
          </a:xfrm>
        </p:spPr>
        <p:txBody>
          <a:bodyPr/>
          <a:lstStyle/>
          <a:p>
            <a:fld id="{0F163BB5-15A2-4039-B8A9-E77C1D713C1F}" type="datetime1">
              <a:rPr lang="en-GB" smtClean="0"/>
              <a:t>03/09/2025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D20795-9103-4176-97F8-33CF7A1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8116" y="6356350"/>
            <a:ext cx="98568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ADEB938C-AFCA-1D4B-B31E-9EC0E8D9B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3932237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0F804626-2E14-5F49-BF0D-6EB1CFE465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19981"/>
            <a:ext cx="3932237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Select a predefined layout, which will fit the content of your presentation.</a:t>
            </a:r>
            <a:endParaRPr lang="aa-ET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1D8D1EBC-5E1E-994B-BAAC-346BF0D0A1B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85766" y="808718"/>
            <a:ext cx="6468034" cy="5041215"/>
          </a:xfrm>
        </p:spPr>
        <p:txBody>
          <a:bodyPr numCol="1" anchor="b" anchorCtr="1">
            <a:noAutofit/>
          </a:bodyPr>
          <a:lstStyle>
            <a:lvl1pPr marL="7938" indent="-7938" algn="ctr">
              <a:buFontTx/>
              <a:buNone/>
              <a:tabLst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a table/figure/any other multimedia if applicable 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xmlns="" id="{CAB78047-7E33-41C8-8C88-2CC015938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References or footnotes can be given here</a:t>
            </a:r>
            <a:endParaRPr lang="en-US" dirty="0"/>
          </a:p>
        </p:txBody>
      </p:sp>
      <p:pic>
        <p:nvPicPr>
          <p:cNvPr id="2" name="Picture 1" descr="A tall tower in a city&#10;&#10;Description automatically generated">
            <a:extLst>
              <a:ext uri="{FF2B5EF4-FFF2-40B4-BE49-F238E27FC236}">
                <a16:creationId xmlns:a16="http://schemas.microsoft.com/office/drawing/2014/main" xmlns="" id="{96167D5D-64C5-5FAC-F185-60E379191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  <p:pic>
        <p:nvPicPr>
          <p:cNvPr id="15" name="Picture 1" descr="A tall tower in a city&#10;&#10;Description automatically generated">
            <a:extLst>
              <a:ext uri="{FF2B5EF4-FFF2-40B4-BE49-F238E27FC236}">
                <a16:creationId xmlns:a16="http://schemas.microsoft.com/office/drawing/2014/main" xmlns="" id="{96167D5D-64C5-5FAC-F185-60E379191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4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4B407C4-7A5A-9249-8E64-09731B9A2D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64" y="1869582"/>
            <a:ext cx="7143135" cy="712254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C67DBD6B-13F2-3347-AC30-B179307787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4863" y="3780502"/>
            <a:ext cx="7143135" cy="48317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contact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3D485D8-9DA9-4B0C-8166-12BBDD0EF700}"/>
              </a:ext>
            </a:extLst>
          </p:cNvPr>
          <p:cNvSpPr/>
          <p:nvPr/>
        </p:nvSpPr>
        <p:spPr>
          <a:xfrm>
            <a:off x="10713720" y="6019800"/>
            <a:ext cx="1424940" cy="562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pic>
        <p:nvPicPr>
          <p:cNvPr id="47" name="Picture 46" descr="A tall tower in a city&#10;&#10;Description automatically generated">
            <a:extLst>
              <a:ext uri="{FF2B5EF4-FFF2-40B4-BE49-F238E27FC236}">
                <a16:creationId xmlns:a16="http://schemas.microsoft.com/office/drawing/2014/main" xmlns="" id="{22FDB425-0E18-2095-B661-B39079D23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B3D485D8-9DA9-4B0C-8166-12BBDD0EF700}"/>
              </a:ext>
            </a:extLst>
          </p:cNvPr>
          <p:cNvSpPr/>
          <p:nvPr userDrawn="1"/>
        </p:nvSpPr>
        <p:spPr>
          <a:xfrm>
            <a:off x="10713720" y="6019800"/>
            <a:ext cx="1424940" cy="562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pic>
        <p:nvPicPr>
          <p:cNvPr id="15" name="Picture 46" descr="A tall tower in a city&#10;&#10;Description automatically generated">
            <a:extLst>
              <a:ext uri="{FF2B5EF4-FFF2-40B4-BE49-F238E27FC236}">
                <a16:creationId xmlns:a16="http://schemas.microsoft.com/office/drawing/2014/main" xmlns="" id="{22FDB425-0E18-2095-B661-B39079D23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2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CD6FE1-2E53-4C18-9AE3-D484B1982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81901-9A22-4AD6-BB13-7C90141826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14357"/>
            <a:ext cx="10515600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56D49D-DFC0-45F9-95B0-715BA256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077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2D1AF0-384A-40C8-AC9A-FD85E6E5C833}" type="datetime1">
              <a:rPr lang="en-GB" smtClean="0"/>
              <a:t>03/09/2025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ED67D6-5A88-4E5B-9966-F9087AE0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628" y="6356350"/>
            <a:ext cx="8161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10A4-4A34-49DB-AF7D-3CE2AAEA4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xmlns="" id="{7867CE04-41C8-494A-BA6D-DF638A5D0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algn="ctr"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7" name="Picture 6" descr="A tall tower in a city&#10;&#10;Description automatically generated">
            <a:extLst>
              <a:ext uri="{FF2B5EF4-FFF2-40B4-BE49-F238E27FC236}">
                <a16:creationId xmlns:a16="http://schemas.microsoft.com/office/drawing/2014/main" xmlns="" id="{B65207CB-4C34-3430-257B-D081CBB45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0" r="21945"/>
          <a:stretch/>
        </p:blipFill>
        <p:spPr>
          <a:xfrm>
            <a:off x="11371679" y="0"/>
            <a:ext cx="82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0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2E0AD0-A366-4EDF-BD8E-FE0CF5F5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54DE51-55E9-4342-AE79-4F5B42658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49711B-A94C-48BC-9C7F-230325D4F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0D1A03-526F-44D1-93E9-CCE6AD4630CB}" type="datetime1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FD72C5-6FA0-437C-9C7B-F194606B0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References or footnotes can be given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30F8A4-49A1-4C25-82C2-D42879BA3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10A4-4A34-49DB-AF7D-3CE2AAEA44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1C59DB-7249-0D41-B293-6C2B8EF78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9017CB16-DF6B-6F41-A5CF-B81B3EECF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5224838-39F6-48BC-A580-CA3BB7EF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0A4-4A34-49DB-AF7D-3CE2AAEA4451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A50C484-D4DF-4112-A9A8-8BFFF4B9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11" name="Місце для вмісту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7E338B2-9D7E-4817-908D-48A5CBE67DF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CB929E-1ABC-402A-ADC7-F338A2D82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References or footnotes can be given here</a:t>
            </a:r>
          </a:p>
        </p:txBody>
      </p:sp>
    </p:spTree>
    <p:extLst>
      <p:ext uri="{BB962C8B-B14F-4D97-AF65-F5344CB8AC3E}">
        <p14:creationId xmlns:p14="http://schemas.microsoft.com/office/powerpoint/2010/main" val="35478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8BF07-A831-40EA-815D-D09E5BC2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B93887-4783-46B6-8E3D-1D0FF8C3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33A258-D3EC-4A81-85F4-7E7487A0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0A4-4A34-49DB-AF7D-3CE2AAEA445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0B3074-9EAD-47C5-8A35-F9496C830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References or footnotes can be given here</a:t>
            </a:r>
          </a:p>
        </p:txBody>
      </p:sp>
    </p:spTree>
    <p:extLst>
      <p:ext uri="{BB962C8B-B14F-4D97-AF65-F5344CB8AC3E}">
        <p14:creationId xmlns:p14="http://schemas.microsoft.com/office/powerpoint/2010/main" val="6615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327D4FA-AABB-4502-85B3-8B60E5B5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0A4-4A34-49DB-AF7D-3CE2AAEA4451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69FC42F-B164-4677-90FB-F73A6B0A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4C915F-9ED1-4647-B1B6-9EAB880B71A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8CD0BC6-CCE3-4E6A-93A0-A518E783246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6B8182-59E6-4CD7-A95B-E26CBE3A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References or footnotes can be given here</a:t>
            </a:r>
          </a:p>
        </p:txBody>
      </p:sp>
    </p:spTree>
    <p:extLst>
      <p:ext uri="{BB962C8B-B14F-4D97-AF65-F5344CB8AC3E}">
        <p14:creationId xmlns:p14="http://schemas.microsoft.com/office/powerpoint/2010/main" val="38602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4754F6E-7054-4030-BEA0-99A64D6C0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332A38C2-F629-4ABD-8C18-0F4FCE2CF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5408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AACS_2025_presentaion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AACS_2025_presentaion" id="{5375B56B-7A06-4D46-9902-CC7743566BBD}" vid="{6C20B0C7-8E06-4069-92A0-1EFB6946A8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IDAACS_2025_presentaion</Template>
  <TotalTime>85</TotalTime>
  <Words>24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IDAACS_2025_presentaion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Anna Badasian</dc:creator>
  <cp:lastModifiedBy>Pasha</cp:lastModifiedBy>
  <cp:revision>49</cp:revision>
  <dcterms:created xsi:type="dcterms:W3CDTF">2021-02-02T15:01:06Z</dcterms:created>
  <dcterms:modified xsi:type="dcterms:W3CDTF">2025-09-03T13:26:20Z</dcterms:modified>
</cp:coreProperties>
</file>