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handoutMasterIdLst>
    <p:handoutMasterId r:id="rId3"/>
  </p:handout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1859A"/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6343"/>
  </p:normalViewPr>
  <p:slideViewPr>
    <p:cSldViewPr snapToGrid="0" snapToObjects="1" showGuides="1">
      <p:cViewPr varScale="1">
        <p:scale>
          <a:sx n="16" d="100"/>
          <a:sy n="16" d="100"/>
        </p:scale>
        <p:origin x="1330" y="77"/>
      </p:cViewPr>
      <p:guideLst>
        <p:guide orient="horz" pos="9536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aa-ET" smtClean="0"/>
              <a:t>03/09/2025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xmlns="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22" y="3193616"/>
            <a:ext cx="20462941" cy="214648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16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xmlns="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20" y="5481241"/>
            <a:ext cx="20518358" cy="87988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xmlns="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22" y="6421106"/>
            <a:ext cx="2046161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xmlns="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22" y="8746320"/>
            <a:ext cx="1008750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22" y="10290040"/>
            <a:ext cx="10087503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xmlns="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122" y="13559888"/>
            <a:ext cx="10066488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xmlns="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119" y="14539489"/>
            <a:ext cx="10111555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xmlns="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10704871" y="8746320"/>
            <a:ext cx="0" cy="20502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xmlns="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120" y="18648848"/>
            <a:ext cx="1011401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xmlns="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118" y="19645054"/>
            <a:ext cx="1009303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xmlns="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25888" y="8746318"/>
            <a:ext cx="9775119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xmlns="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25890" y="9742523"/>
            <a:ext cx="976984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xmlns="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081" y="24140352"/>
            <a:ext cx="10067502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xmlns="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083" y="25136555"/>
            <a:ext cx="10062074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xmlns="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25884" y="13549990"/>
            <a:ext cx="10071916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xmlns="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27734" y="14546194"/>
            <a:ext cx="10066488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xmlns="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20253" y="18593022"/>
            <a:ext cx="9780390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xmlns="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21946" y="20088779"/>
            <a:ext cx="977511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xmlns="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2322" y="7379361"/>
            <a:ext cx="2051218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</p:spTree>
    <p:extLst>
      <p:ext uri="{BB962C8B-B14F-4D97-AF65-F5344CB8AC3E}">
        <p14:creationId xmlns:p14="http://schemas.microsoft.com/office/powerpoint/2010/main" val="273034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9">
          <p15:clr>
            <a:srgbClr val="FBAE40"/>
          </p15:clr>
        </p15:guide>
        <p15:guide id="3" pos="6905">
          <p15:clr>
            <a:srgbClr val="FBAE40"/>
          </p15:clr>
        </p15:guide>
        <p15:guide id="6" pos="13100">
          <p15:clr>
            <a:srgbClr val="FBAE40"/>
          </p15:clr>
        </p15:guide>
        <p15:guide id="7" orient="horz" pos="1848">
          <p15:clr>
            <a:srgbClr val="FBAE40"/>
          </p15:clr>
        </p15:guide>
        <p15:guide id="8" orient="horz" pos="18425">
          <p15:clr>
            <a:srgbClr val="FBAE40"/>
          </p15:clr>
        </p15:guide>
        <p15:guide id="9" pos="65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6" userDrawn="1">
          <p15:clr>
            <a:srgbClr val="F26B43"/>
          </p15:clr>
        </p15:guide>
        <p15:guide id="2" pos="67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EB4516E-53B0-C77F-51BC-DBE309608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122" y="3193616"/>
            <a:ext cx="20462941" cy="111940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4EEE999-9D81-0B81-77E2-D4051455C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4B6E645-4A8A-5324-E110-74B9EC2C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62B20BE-C916-A740-5679-C17D7006A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0A42F102-CBAB-E817-6A0D-18AA2228DD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122" y="10290040"/>
            <a:ext cx="10087503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628A03D-DB53-B5E2-BD71-9BE9776D5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90D342F1-D481-052C-D921-EBF377EAEA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19" y="14539489"/>
            <a:ext cx="10111555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D8F06844-DBEE-615E-7C64-7EBFF31186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0C8E4809-4E2E-B7A4-50AA-102571FFB7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4118" y="19645054"/>
            <a:ext cx="1009303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AA815418-EACE-22C6-3198-8C77C04080F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27A753E2-37E5-2226-BFB6-0D4DFB6C21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25890" y="9742523"/>
            <a:ext cx="9769849" cy="724869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26D0A103-96CA-575C-A333-CBD91CD6C25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AC72312C-D64E-B4B5-80F3-AB071E4E9F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5083" y="25136555"/>
            <a:ext cx="10062074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EB8B2329-497B-E3A5-9E14-0AB55C0F25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xmlns="" id="{8629FD74-E531-D8C8-8BD5-8579F171D7B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027734" y="14546194"/>
            <a:ext cx="10066488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97019E9E-9AB7-3D82-7BEB-251895C8E4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xmlns="" id="{26990031-FE4E-4631-95D8-9BE1FCF1EC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021946" y="20088779"/>
            <a:ext cx="977511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F86D103D-45A8-EB3A-DA51-1817FB44BF8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0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Pasha</cp:lastModifiedBy>
  <cp:revision>41</cp:revision>
  <dcterms:created xsi:type="dcterms:W3CDTF">2021-02-25T18:00:09Z</dcterms:created>
  <dcterms:modified xsi:type="dcterms:W3CDTF">2025-09-03T13:25:22Z</dcterms:modified>
</cp:coreProperties>
</file>