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3238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4"/>
    <p:restoredTop sz="96359"/>
  </p:normalViewPr>
  <p:slideViewPr>
    <p:cSldViewPr snapToGrid="0" snapToObjects="1" showGuides="1">
      <p:cViewPr varScale="1">
        <p:scale>
          <a:sx n="81" d="100"/>
          <a:sy n="81" d="100"/>
        </p:scale>
        <p:origin x="67" y="13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5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CC9BB12-59AC-43A1-87FD-C32B61F749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74839BF-57A9-4531-BA2C-FAD86B0A47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F6084-6D5E-4E73-A672-0ADF10A03EDB}" type="datetimeFigureOut">
              <a:rPr lang="aa-ET" smtClean="0"/>
              <a:t>03/09/2025</a:t>
            </a:fld>
            <a:endParaRPr lang="aa-E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0D6FB3-629D-4CFC-96C2-B6E9DA7439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88F627C-FC92-4B92-BFDE-E21EF61592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B600C8-34AF-4F6E-816A-69DF22E83B2C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134909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Placeholder 17">
            <a:extLst>
              <a:ext uri="{FF2B5EF4-FFF2-40B4-BE49-F238E27FC236}">
                <a16:creationId xmlns:a16="http://schemas.microsoft.com/office/drawing/2014/main" xmlns="" id="{B0CBE2CD-7658-244A-B794-995A90FEBE8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2875" y="554038"/>
            <a:ext cx="2881313" cy="674031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>
                <a:solidFill>
                  <a:srgbClr val="006699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Put Here the Title of Your Poster and Adjust the Font Size if Needed</a:t>
            </a:r>
          </a:p>
        </p:txBody>
      </p:sp>
      <p:sp>
        <p:nvSpPr>
          <p:cNvPr id="40" name="Text Placeholder 17">
            <a:extLst>
              <a:ext uri="{FF2B5EF4-FFF2-40B4-BE49-F238E27FC236}">
                <a16:creationId xmlns:a16="http://schemas.microsoft.com/office/drawing/2014/main" xmlns="" id="{B6689AAD-558C-A94D-9FEA-5F42A22138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2875" y="1250904"/>
            <a:ext cx="2881313" cy="203134"/>
          </a:xfrm>
          <a:prstGeom prst="rect">
            <a:avLst/>
          </a:prstGeom>
        </p:spPr>
        <p:txBody>
          <a:bodyPr wrap="square" lIns="0" rIns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List of authors and co-authors</a:t>
            </a:r>
          </a:p>
        </p:txBody>
      </p:sp>
      <p:sp>
        <p:nvSpPr>
          <p:cNvPr id="41" name="Text Placeholder 17">
            <a:extLst>
              <a:ext uri="{FF2B5EF4-FFF2-40B4-BE49-F238E27FC236}">
                <a16:creationId xmlns:a16="http://schemas.microsoft.com/office/drawing/2014/main" xmlns="" id="{F960BF3F-086B-B943-8BC4-94A02C1687A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2875" y="1460562"/>
            <a:ext cx="2881313" cy="203133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List of affiliated institutions/organizations</a:t>
            </a:r>
          </a:p>
        </p:txBody>
      </p:sp>
      <p:sp>
        <p:nvSpPr>
          <p:cNvPr id="44" name="Text Placeholder 17">
            <a:extLst>
              <a:ext uri="{FF2B5EF4-FFF2-40B4-BE49-F238E27FC236}">
                <a16:creationId xmlns:a16="http://schemas.microsoft.com/office/drawing/2014/main" xmlns="" id="{9B659BDA-5A50-ED47-9D4F-B1FC4F1EDF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2875" y="2138215"/>
            <a:ext cx="2881313" cy="183503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 i="0">
                <a:solidFill>
                  <a:srgbClr val="006699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INTRODUCTION or ABSTRACT (click to edit)</a:t>
            </a:r>
          </a:p>
        </p:txBody>
      </p:sp>
      <p:sp>
        <p:nvSpPr>
          <p:cNvPr id="45" name="Text Placeholder 17">
            <a:extLst>
              <a:ext uri="{FF2B5EF4-FFF2-40B4-BE49-F238E27FC236}">
                <a16:creationId xmlns:a16="http://schemas.microsoft.com/office/drawing/2014/main" xmlns="" id="{1468222F-B9ED-8947-8198-8135C265827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2875" y="2321718"/>
            <a:ext cx="2881313" cy="396894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0"/>
            <a:endParaRPr lang="en-US" dirty="0"/>
          </a:p>
        </p:txBody>
      </p:sp>
      <p:sp>
        <p:nvSpPr>
          <p:cNvPr id="46" name="Text Placeholder 17">
            <a:extLst>
              <a:ext uri="{FF2B5EF4-FFF2-40B4-BE49-F238E27FC236}">
                <a16:creationId xmlns:a16="http://schemas.microsoft.com/office/drawing/2014/main" xmlns="" id="{81730A90-CCC4-5749-AC0D-3734DB701A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2875" y="3049723"/>
            <a:ext cx="2881313" cy="183503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 i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OBJECTIVES (click to edit)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47" name="Text Placeholder 17">
            <a:extLst>
              <a:ext uri="{FF2B5EF4-FFF2-40B4-BE49-F238E27FC236}">
                <a16:creationId xmlns:a16="http://schemas.microsoft.com/office/drawing/2014/main" xmlns="" id="{470BA959-725A-9D43-BF4C-5572C88320A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2874" y="3237775"/>
            <a:ext cx="2881313" cy="396894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Type in or paste your text here </a:t>
            </a:r>
          </a:p>
          <a:p>
            <a:pPr lvl="0"/>
            <a:endParaRPr lang="en-US" dirty="0"/>
          </a:p>
        </p:txBody>
      </p:sp>
      <p:cxnSp>
        <p:nvCxnSpPr>
          <p:cNvPr id="49" name="Gerade Verbindung 48">
            <a:extLst>
              <a:ext uri="{FF2B5EF4-FFF2-40B4-BE49-F238E27FC236}">
                <a16:creationId xmlns:a16="http://schemas.microsoft.com/office/drawing/2014/main" xmlns="" id="{609088F9-22F8-114A-B2FD-83DD55963352}"/>
              </a:ext>
            </a:extLst>
          </p:cNvPr>
          <p:cNvCxnSpPr>
            <a:cxnSpLocks/>
          </p:cNvCxnSpPr>
          <p:nvPr userDrawn="1"/>
        </p:nvCxnSpPr>
        <p:spPr>
          <a:xfrm>
            <a:off x="3078853" y="187486"/>
            <a:ext cx="0" cy="53338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Gerade Verbindung 49">
            <a:extLst>
              <a:ext uri="{FF2B5EF4-FFF2-40B4-BE49-F238E27FC236}">
                <a16:creationId xmlns:a16="http://schemas.microsoft.com/office/drawing/2014/main" xmlns="" id="{C16D464A-8731-6E4F-87A1-502A0D2D13FE}"/>
              </a:ext>
            </a:extLst>
          </p:cNvPr>
          <p:cNvCxnSpPr>
            <a:cxnSpLocks/>
          </p:cNvCxnSpPr>
          <p:nvPr userDrawn="1"/>
        </p:nvCxnSpPr>
        <p:spPr>
          <a:xfrm>
            <a:off x="6012656" y="187486"/>
            <a:ext cx="2640" cy="53318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 Placeholder 17">
            <a:extLst>
              <a:ext uri="{FF2B5EF4-FFF2-40B4-BE49-F238E27FC236}">
                <a16:creationId xmlns:a16="http://schemas.microsoft.com/office/drawing/2014/main" xmlns="" id="{0ACCD1CE-29F7-BB40-99BE-C8931481708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42874" y="3773179"/>
            <a:ext cx="2881313" cy="183503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 i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METHODOLOGY (click to edit)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73" name="Text Placeholder 17">
            <a:extLst>
              <a:ext uri="{FF2B5EF4-FFF2-40B4-BE49-F238E27FC236}">
                <a16:creationId xmlns:a16="http://schemas.microsoft.com/office/drawing/2014/main" xmlns="" id="{F2383BE4-D890-6C4F-9079-2999EE521D0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42873" y="3961231"/>
            <a:ext cx="2881313" cy="396894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Type in or paste your text here </a:t>
            </a:r>
          </a:p>
          <a:p>
            <a:pPr lvl="0"/>
            <a:endParaRPr lang="en-US" dirty="0"/>
          </a:p>
        </p:txBody>
      </p:sp>
      <p:sp>
        <p:nvSpPr>
          <p:cNvPr id="74" name="Text Placeholder 17">
            <a:extLst>
              <a:ext uri="{FF2B5EF4-FFF2-40B4-BE49-F238E27FC236}">
                <a16:creationId xmlns:a16="http://schemas.microsoft.com/office/drawing/2014/main" xmlns="" id="{E2364A2B-5320-B845-8AD5-AE30D17BA7B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35892" y="182483"/>
            <a:ext cx="2839937" cy="183503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 i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RESULTS (click to edit)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75" name="Text Placeholder 17">
            <a:extLst>
              <a:ext uri="{FF2B5EF4-FFF2-40B4-BE49-F238E27FC236}">
                <a16:creationId xmlns:a16="http://schemas.microsoft.com/office/drawing/2014/main" xmlns="" id="{E0F51DCA-3FD9-F64C-9376-132AA743F96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135891" y="370535"/>
            <a:ext cx="2838407" cy="396894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Type in or paste your text here.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78" name="Text Placeholder 17">
            <a:extLst>
              <a:ext uri="{FF2B5EF4-FFF2-40B4-BE49-F238E27FC236}">
                <a16:creationId xmlns:a16="http://schemas.microsoft.com/office/drawing/2014/main" xmlns="" id="{B7297EA1-5F3D-EA43-B978-D60C5A2E64A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134361" y="3773179"/>
            <a:ext cx="2839937" cy="183503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 i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DISCUSSIONS (click to edit)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79" name="Text Placeholder 17">
            <a:extLst>
              <a:ext uri="{FF2B5EF4-FFF2-40B4-BE49-F238E27FC236}">
                <a16:creationId xmlns:a16="http://schemas.microsoft.com/office/drawing/2014/main" xmlns="" id="{EFEB45C0-6507-7145-AC87-DB32904566D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134360" y="3961231"/>
            <a:ext cx="2838407" cy="396894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Type in or paste your text here</a:t>
            </a:r>
          </a:p>
          <a:p>
            <a:pPr lvl="0"/>
            <a:r>
              <a:rPr lang="en-US" dirty="0"/>
              <a:t>  </a:t>
            </a:r>
          </a:p>
        </p:txBody>
      </p:sp>
      <p:sp>
        <p:nvSpPr>
          <p:cNvPr id="80" name="Text Placeholder 17">
            <a:extLst>
              <a:ext uri="{FF2B5EF4-FFF2-40B4-BE49-F238E27FC236}">
                <a16:creationId xmlns:a16="http://schemas.microsoft.com/office/drawing/2014/main" xmlns="" id="{51C56E52-D116-544A-868C-BAF83D0C8C5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56672" y="182483"/>
            <a:ext cx="2839937" cy="183503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 i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CONCLUSIONS (click to edit) 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81" name="Text Placeholder 17">
            <a:extLst>
              <a:ext uri="{FF2B5EF4-FFF2-40B4-BE49-F238E27FC236}">
                <a16:creationId xmlns:a16="http://schemas.microsoft.com/office/drawing/2014/main" xmlns="" id="{153DD18A-6D23-A747-890F-ABF715D9E11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056671" y="370535"/>
            <a:ext cx="2838407" cy="396894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Type in or paste your text here </a:t>
            </a:r>
          </a:p>
          <a:p>
            <a:pPr lvl="0"/>
            <a:endParaRPr lang="en-US" dirty="0"/>
          </a:p>
        </p:txBody>
      </p:sp>
      <p:sp>
        <p:nvSpPr>
          <p:cNvPr id="82" name="Text Placeholder 17">
            <a:extLst>
              <a:ext uri="{FF2B5EF4-FFF2-40B4-BE49-F238E27FC236}">
                <a16:creationId xmlns:a16="http://schemas.microsoft.com/office/drawing/2014/main" xmlns="" id="{B891064D-AF0B-A546-8503-4B23A2B10DE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54769" y="3773179"/>
            <a:ext cx="2839937" cy="183503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 i="0">
                <a:solidFill>
                  <a:srgbClr val="0066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ACKNOWLEDGEMENTS (click to edit)</a:t>
            </a:r>
            <a:endParaRPr lang="en-US" dirty="0">
              <a:effectLst/>
              <a:latin typeface="Calibri" panose="020F0502020204030204" pitchFamily="34" charset="0"/>
            </a:endParaRPr>
          </a:p>
        </p:txBody>
      </p:sp>
      <p:sp>
        <p:nvSpPr>
          <p:cNvPr id="83" name="Text Placeholder 17">
            <a:extLst>
              <a:ext uri="{FF2B5EF4-FFF2-40B4-BE49-F238E27FC236}">
                <a16:creationId xmlns:a16="http://schemas.microsoft.com/office/drawing/2014/main" xmlns="" id="{89E17066-9128-DE4B-922D-7AEA516FB1B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54768" y="3961231"/>
            <a:ext cx="2838407" cy="396894"/>
          </a:xfrm>
          <a:prstGeom prst="rect">
            <a:avLst/>
          </a:prstGeom>
        </p:spPr>
        <p:txBody>
          <a:bodyPr wrap="square" lIns="0" tIns="36000" rIns="0" bIns="3600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  <a:p>
            <a:pPr lvl="0"/>
            <a:r>
              <a:rPr lang="en-US" dirty="0"/>
              <a:t> </a:t>
            </a:r>
          </a:p>
        </p:txBody>
      </p:sp>
      <p:sp>
        <p:nvSpPr>
          <p:cNvPr id="87" name="Text Placeholder 17">
            <a:extLst>
              <a:ext uri="{FF2B5EF4-FFF2-40B4-BE49-F238E27FC236}">
                <a16:creationId xmlns:a16="http://schemas.microsoft.com/office/drawing/2014/main" xmlns="" id="{54BEA973-5181-F644-B9AD-9EB544702F2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40502" y="1685338"/>
            <a:ext cx="2881313" cy="203133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0" indent="0">
              <a:buNone/>
              <a:defRPr b="0" i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List of affiliated e-mail addresses</a:t>
            </a:r>
          </a:p>
        </p:txBody>
      </p:sp>
    </p:spTree>
    <p:extLst>
      <p:ext uri="{BB962C8B-B14F-4D97-AF65-F5344CB8AC3E}">
        <p14:creationId xmlns:p14="http://schemas.microsoft.com/office/powerpoint/2010/main" val="20306807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0" userDrawn="1">
          <p15:clr>
            <a:srgbClr val="FBAE40"/>
          </p15:clr>
        </p15:guide>
        <p15:guide id="3" pos="1973" userDrawn="1">
          <p15:clr>
            <a:srgbClr val="FBAE40"/>
          </p15:clr>
        </p15:guide>
        <p15:guide id="4" pos="3765" userDrawn="1">
          <p15:clr>
            <a:srgbClr val="FBAE40"/>
          </p15:clr>
        </p15:guide>
        <p15:guide id="5" pos="3810" userDrawn="1">
          <p15:clr>
            <a:srgbClr val="FBAE40"/>
          </p15:clr>
        </p15:guide>
        <p15:guide id="6" pos="5602" userDrawn="1">
          <p15:clr>
            <a:srgbClr val="FBAE40"/>
          </p15:clr>
        </p15:guide>
        <p15:guide id="7" orient="horz" pos="349" userDrawn="1">
          <p15:clr>
            <a:srgbClr val="FBAE40"/>
          </p15:clr>
        </p15:guide>
        <p15:guide id="8" orient="horz" pos="3478" userDrawn="1">
          <p15:clr>
            <a:srgbClr val="FBAE40"/>
          </p15:clr>
        </p15:guide>
        <p15:guide id="9" pos="190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02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4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0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Рисунок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" y="54"/>
            <a:ext cx="9143825" cy="5714891"/>
          </a:xfrm>
          <a:prstGeom prst="rect">
            <a:avLst/>
          </a:prstGeom>
        </p:spPr>
      </p:pic>
      <p:sp>
        <p:nvSpPr>
          <p:cNvPr id="39" name="Місце для тексту 3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Місце для тексту 3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Місце для тексту 4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Місце для тексту 4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Місце для тексту 4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Місце для тексту 4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Місце для тексту 4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Місце для тексту 45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Місце для тексту 46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Місце для тексту 4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Місце для тексту 48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Місце для тексту 49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Місце для тексту 50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Місце для тексту 51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Місце для тексту 52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Місце для тексту 53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Місце для тексту 54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Місце для тексту 55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0</Words>
  <Application>Microsoft Office PowerPoint</Application>
  <PresentationFormat>On-screen Show (16:10)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Office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Matthias Smukal</dc:creator>
  <cp:lastModifiedBy>Pasha</cp:lastModifiedBy>
  <cp:revision>32</cp:revision>
  <dcterms:created xsi:type="dcterms:W3CDTF">2021-02-25T18:00:09Z</dcterms:created>
  <dcterms:modified xsi:type="dcterms:W3CDTF">2025-09-03T13:25:51Z</dcterms:modified>
</cp:coreProperties>
</file>